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784"/>
    <p:restoredTop sz="85170"/>
  </p:normalViewPr>
  <p:slideViewPr>
    <p:cSldViewPr snapToGrid="0" snapToObjects="1">
      <p:cViewPr varScale="1">
        <p:scale>
          <a:sx n="75" d="100"/>
          <a:sy n="75" d="100"/>
        </p:scale>
        <p:origin x="1171" y="4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1/18/2024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1/18/2024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reshma-ehaan/capstone/blob/main/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eshma-ehaan/capstone/blob/main/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eshma-ehaan/capstone/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eshma-ehaan/capstone/blob/main/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TextBox 2">
            <a:extLst>
              <a:ext uri="{FF2B5EF4-FFF2-40B4-BE49-F238E27FC236}">
                <a16:creationId xmlns:a16="http://schemas.microsoft.com/office/drawing/2014/main" id="{E36A31BE-161E-9FC9-88C8-0FA7CA7AE53D}"/>
              </a:ext>
            </a:extLst>
          </p:cNvPr>
          <p:cNvSpPr txBox="1"/>
          <p:nvPr/>
        </p:nvSpPr>
        <p:spPr>
          <a:xfrm>
            <a:off x="889820" y="5082639"/>
            <a:ext cx="1304909" cy="646331"/>
          </a:xfrm>
          <a:prstGeom prst="rect">
            <a:avLst/>
          </a:prstGeom>
          <a:noFill/>
        </p:spPr>
        <p:txBody>
          <a:bodyPr wrap="none" rtlCol="0">
            <a:spAutoFit/>
          </a:bodyPr>
          <a:lstStyle/>
          <a:p>
            <a:r>
              <a:rPr lang="en-US" dirty="0" smtClean="0">
                <a:solidFill>
                  <a:schemeClr val="bg1"/>
                </a:solidFill>
              </a:rPr>
              <a:t>RESHMA KR</a:t>
            </a:r>
            <a:endParaRPr lang="en-US" dirty="0">
              <a:solidFill>
                <a:schemeClr val="bg1"/>
              </a:solidFill>
            </a:endParaRPr>
          </a:p>
          <a:p>
            <a:r>
              <a:rPr lang="en-US" dirty="0" smtClean="0">
                <a:solidFill>
                  <a:schemeClr val="bg1"/>
                </a:solidFill>
              </a:rPr>
              <a:t>18 Jan 2024</a:t>
            </a:r>
            <a:endParaRPr lang="en-US" dirty="0">
              <a:solidFill>
                <a:schemeClr val="bg1"/>
              </a:solidFill>
            </a:endParaRP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https://github.com/reshma-ehaan/capstone/blob/main/Data%20Wrangling.ipynb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https://github.com/reshma-ehaan/capstone/blob/main/EDA%20with%20Data%20Visualization.ipynb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a:t>
            </a:r>
            <a:r>
              <a:rPr lang="en-US" sz="2200" dirty="0" smtClean="0">
                <a:solidFill>
                  <a:schemeClr val="accent3">
                    <a:lumMod val="25000"/>
                  </a:schemeClr>
                </a:solidFill>
                <a:latin typeface="Abadi"/>
                <a:hlinkClick r:id="rId3"/>
              </a:rPr>
              <a:t>github.com/reshma-ehaan/capstone/blob/main/EDA%20with%20SQL.ipynb</a:t>
            </a:r>
            <a:endParaRPr lang="en-US" sz="2200" dirty="0" smtClean="0">
              <a:solidFill>
                <a:schemeClr val="accent3">
                  <a:lumMod val="25000"/>
                </a:schemeClr>
              </a:solidFill>
              <a:latin typeface="Abadi"/>
            </a:endParaRPr>
          </a:p>
          <a:p>
            <a:pPr>
              <a:lnSpc>
                <a:spcPct val="100000"/>
              </a:lnSpc>
              <a:spcBef>
                <a:spcPts val="1400"/>
              </a:spcBef>
            </a:pPr>
            <a:endParaRPr lang="en-US" sz="2200" dirty="0">
              <a:solidFill>
                <a:srgbClr val="1C7DDB"/>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a:t>
            </a:r>
            <a:r>
              <a:rPr lang="en-US" sz="2200" dirty="0" smtClean="0">
                <a:solidFill>
                  <a:schemeClr val="accent3">
                    <a:lumMod val="25000"/>
                  </a:schemeClr>
                </a:solidFill>
                <a:latin typeface="Abadi"/>
                <a:hlinkClick r:id="rId3"/>
              </a:rPr>
              <a:t>github.com/reshma-ehaan/capstone/blob/main/app.py</a:t>
            </a: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a:t>
            </a:r>
            <a:r>
              <a:rPr lang="en-US" sz="2200" dirty="0" smtClean="0">
                <a:solidFill>
                  <a:schemeClr val="accent3">
                    <a:lumMod val="25000"/>
                  </a:schemeClr>
                </a:solidFill>
                <a:latin typeface="Abadi"/>
                <a:hlinkClick r:id="rId3"/>
              </a:rPr>
              <a:t>github.com/reshma-ehaan/capstone/blob/main/Machine%20Learning%20Prediction.ipynb</a:t>
            </a:r>
            <a:endParaRPr lang="en-US" sz="2200" dirty="0" smtClean="0">
              <a:solidFill>
                <a:schemeClr val="accent3">
                  <a:lumMod val="25000"/>
                </a:schemeClr>
              </a:solidFill>
              <a:latin typeface="Abadi"/>
            </a:endParaRPr>
          </a:p>
          <a:p>
            <a:pPr marL="0" indent="0">
              <a:lnSpc>
                <a:spcPct val="100000"/>
              </a:lnSpc>
              <a:spcBef>
                <a:spcPts val="1400"/>
              </a:spcBef>
              <a:buNone/>
            </a:pPr>
            <a:endParaRPr lang="en-US" sz="2200" dirty="0">
              <a:solidFill>
                <a:srgbClr val="1C7DDB"/>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https://github.com/reshma-ehaan/capstone/blob/main/Data%20Collection%20API.ipynb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smtClean="0">
                <a:solidFill>
                  <a:schemeClr val="accent3">
                    <a:lumMod val="25000"/>
                  </a:schemeClr>
                </a:solidFill>
                <a:latin typeface="Abadi" panose="020B0604020104020204" pitchFamily="34" charset="0"/>
                <a:hlinkClick r:id="rId3"/>
              </a:rPr>
              <a:t>https</a:t>
            </a:r>
            <a:r>
              <a:rPr lang="en-US" sz="2200">
                <a:solidFill>
                  <a:schemeClr val="accent3">
                    <a:lumMod val="25000"/>
                  </a:schemeClr>
                </a:solidFill>
                <a:latin typeface="Abadi" panose="020B0604020104020204" pitchFamily="34" charset="0"/>
                <a:hlinkClick r:id="rId3"/>
              </a:rPr>
              <a:t>://</a:t>
            </a:r>
            <a:r>
              <a:rPr lang="en-US" sz="2200" smtClean="0">
                <a:solidFill>
                  <a:schemeClr val="accent3">
                    <a:lumMod val="25000"/>
                  </a:schemeClr>
                </a:solidFill>
                <a:latin typeface="Abadi" panose="020B0604020104020204" pitchFamily="34" charset="0"/>
                <a:hlinkClick r:id="rId3"/>
              </a:rPr>
              <a:t>github.com/reshma-ehaan/capstone/blob/main/Data%20Collection%20with%20Web%20Scraping.ipynb</a:t>
            </a:r>
            <a:endParaRPr lang="en-US" sz="2200" smtClean="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1328</TotalTime>
  <Words>1589</Words>
  <Application>Microsoft Office PowerPoint</Application>
  <PresentationFormat>Widescreen</PresentationFormat>
  <Paragraphs>207</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DELL</cp:lastModifiedBy>
  <cp:revision>212</cp:revision>
  <dcterms:created xsi:type="dcterms:W3CDTF">2021-04-29T18:58:34Z</dcterms:created>
  <dcterms:modified xsi:type="dcterms:W3CDTF">2024-01-17T21:04:33Z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